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8F89C-CFC7-4824-A210-76E85C2541B2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26051-8A22-4321-BBE4-CE79AFF9D2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24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36600" indent="-2825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3506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8908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431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003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575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147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719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fld id="{4CDA0FE1-3359-40FE-850A-4266B5880501}" type="slidenum">
              <a:rPr lang="de-DE" altLang="de-DE" smtClean="0"/>
              <a:pPr defTabSz="914400" eaLnBrk="1" hangingPunct="1">
                <a:spcBef>
                  <a:spcPct val="0"/>
                </a:spcBef>
              </a:pPr>
              <a:t>1</a:t>
            </a:fld>
            <a:endParaRPr lang="de-DE" altLang="de-DE" smtClean="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6338" y="657225"/>
            <a:ext cx="4570412" cy="3427413"/>
          </a:xfrm>
          <a:solidFill>
            <a:srgbClr val="FFFFFF"/>
          </a:solidFill>
          <a:ln/>
        </p:spPr>
      </p:sp>
      <p:sp>
        <p:nvSpPr>
          <p:cNvPr id="46084" name="Rectangle 3"/>
          <p:cNvSpPr>
            <a:spLocks noChangeArrowheads="1"/>
          </p:cNvSpPr>
          <p:nvPr>
            <p:ph type="body" idx="1"/>
          </p:nvPr>
        </p:nvSpPr>
        <p:spPr>
          <a:xfrm>
            <a:off x="910917" y="4341893"/>
            <a:ext cx="5258181" cy="4116932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28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161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27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9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92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7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26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92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94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46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C522B-4FD4-4475-9A63-E48E5755A81C}" type="datetimeFigureOut">
              <a:rPr lang="de-DE" smtClean="0"/>
              <a:t>21.02.2014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1265E-5482-410A-8DA3-1099641B2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4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5" name="Group 8"/>
          <p:cNvGrpSpPr>
            <a:grpSpLocks/>
          </p:cNvGrpSpPr>
          <p:nvPr/>
        </p:nvGrpSpPr>
        <p:grpSpPr bwMode="auto">
          <a:xfrm>
            <a:off x="590550" y="1052513"/>
            <a:ext cx="8229600" cy="5256212"/>
            <a:chOff x="204" y="890"/>
            <a:chExt cx="5184" cy="3311"/>
          </a:xfrm>
        </p:grpSpPr>
        <p:pic>
          <p:nvPicPr>
            <p:cNvPr id="17416" name="Picture 9" descr="teufe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9" y="1842"/>
              <a:ext cx="1224" cy="1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7" name="Rectangle 10"/>
            <p:cNvSpPr>
              <a:spLocks noChangeArrowheads="1"/>
            </p:cNvSpPr>
            <p:nvPr/>
          </p:nvSpPr>
          <p:spPr bwMode="auto">
            <a:xfrm>
              <a:off x="1692" y="890"/>
              <a:ext cx="2064" cy="8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600"/>
            </a:p>
          </p:txBody>
        </p:sp>
        <p:sp>
          <p:nvSpPr>
            <p:cNvPr id="17418" name="Oval 11"/>
            <p:cNvSpPr>
              <a:spLocks noChangeArrowheads="1"/>
            </p:cNvSpPr>
            <p:nvPr/>
          </p:nvSpPr>
          <p:spPr bwMode="auto">
            <a:xfrm>
              <a:off x="3420" y="2042"/>
              <a:ext cx="1968" cy="10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600"/>
            </a:p>
          </p:txBody>
        </p:sp>
        <p:sp>
          <p:nvSpPr>
            <p:cNvPr id="17419" name="Rectangle 12"/>
            <p:cNvSpPr>
              <a:spLocks noChangeArrowheads="1"/>
            </p:cNvSpPr>
            <p:nvPr/>
          </p:nvSpPr>
          <p:spPr bwMode="auto">
            <a:xfrm>
              <a:off x="1692" y="3434"/>
              <a:ext cx="2064" cy="7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600"/>
            </a:p>
          </p:txBody>
        </p:sp>
        <p:sp>
          <p:nvSpPr>
            <p:cNvPr id="17420" name="Text Box 13"/>
            <p:cNvSpPr txBox="1">
              <a:spLocks noChangeArrowheads="1"/>
            </p:cNvSpPr>
            <p:nvPr/>
          </p:nvSpPr>
          <p:spPr bwMode="auto">
            <a:xfrm>
              <a:off x="1740" y="943"/>
              <a:ext cx="2016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de-DE" altLang="de-DE" sz="2400" dirty="0">
                  <a:latin typeface="Arial Narrow" pitchFamily="34" charset="0"/>
                </a:rPr>
                <a:t>Verhaltensauffälligkeiten, Entwicklungsprobleme der Kinder</a:t>
              </a:r>
            </a:p>
          </p:txBody>
        </p:sp>
        <p:sp>
          <p:nvSpPr>
            <p:cNvPr id="17421" name="Text Box 14"/>
            <p:cNvSpPr txBox="1">
              <a:spLocks noChangeArrowheads="1"/>
            </p:cNvSpPr>
            <p:nvPr/>
          </p:nvSpPr>
          <p:spPr bwMode="auto">
            <a:xfrm>
              <a:off x="1692" y="3452"/>
              <a:ext cx="2016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de-DE" altLang="de-DE" sz="2400">
                  <a:latin typeface="Arial Narrow" pitchFamily="34" charset="0"/>
                </a:rPr>
                <a:t>Nicht-Inanspruchnahme notwendiger Hilfen zur Erziehung </a:t>
              </a:r>
            </a:p>
          </p:txBody>
        </p:sp>
        <p:sp>
          <p:nvSpPr>
            <p:cNvPr id="17422" name="Oval 15"/>
            <p:cNvSpPr>
              <a:spLocks noChangeArrowheads="1"/>
            </p:cNvSpPr>
            <p:nvPr/>
          </p:nvSpPr>
          <p:spPr bwMode="auto">
            <a:xfrm>
              <a:off x="204" y="2042"/>
              <a:ext cx="1968" cy="10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600"/>
            </a:p>
          </p:txBody>
        </p:sp>
        <p:sp>
          <p:nvSpPr>
            <p:cNvPr id="17423" name="Text Box 16"/>
            <p:cNvSpPr txBox="1">
              <a:spLocks noChangeArrowheads="1"/>
            </p:cNvSpPr>
            <p:nvPr/>
          </p:nvSpPr>
          <p:spPr bwMode="auto">
            <a:xfrm>
              <a:off x="385" y="2296"/>
              <a:ext cx="1633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de-DE" altLang="de-DE" sz="2400">
                  <a:latin typeface="Arial Narrow" pitchFamily="34" charset="0"/>
                </a:rPr>
                <a:t>Überforderung, Belastungseskalation</a:t>
              </a:r>
            </a:p>
          </p:txBody>
        </p:sp>
        <p:sp>
          <p:nvSpPr>
            <p:cNvPr id="17424" name="Text Box 17"/>
            <p:cNvSpPr txBox="1">
              <a:spLocks noChangeArrowheads="1"/>
            </p:cNvSpPr>
            <p:nvPr/>
          </p:nvSpPr>
          <p:spPr bwMode="auto">
            <a:xfrm>
              <a:off x="3468" y="2205"/>
              <a:ext cx="1872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de-DE" altLang="de-DE" sz="2400">
                  <a:latin typeface="Arial Narrow" pitchFamily="34" charset="0"/>
                </a:rPr>
                <a:t>Angst, die Kinder zu verlieren; Scham- und Schuldgefühle</a:t>
              </a:r>
            </a:p>
          </p:txBody>
        </p:sp>
        <p:cxnSp>
          <p:nvCxnSpPr>
            <p:cNvPr id="17425" name="AutoShape 18"/>
            <p:cNvCxnSpPr>
              <a:cxnSpLocks noChangeShapeType="1"/>
              <a:stCxn id="17422" idx="0"/>
            </p:cNvCxnSpPr>
            <p:nvPr/>
          </p:nvCxnSpPr>
          <p:spPr bwMode="auto">
            <a:xfrm rot="-5400000">
              <a:off x="1044" y="1394"/>
              <a:ext cx="792" cy="504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26" name="AutoShape 19"/>
            <p:cNvCxnSpPr>
              <a:cxnSpLocks noChangeShapeType="1"/>
              <a:endCxn id="17418" idx="0"/>
            </p:cNvCxnSpPr>
            <p:nvPr/>
          </p:nvCxnSpPr>
          <p:spPr bwMode="auto">
            <a:xfrm>
              <a:off x="3756" y="1250"/>
              <a:ext cx="648" cy="792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27" name="AutoShape 20"/>
            <p:cNvCxnSpPr>
              <a:cxnSpLocks noChangeShapeType="1"/>
              <a:stCxn id="17418" idx="4"/>
              <a:endCxn id="17419" idx="3"/>
            </p:cNvCxnSpPr>
            <p:nvPr/>
          </p:nvCxnSpPr>
          <p:spPr bwMode="auto">
            <a:xfrm rot="5400000">
              <a:off x="3720" y="3134"/>
              <a:ext cx="720" cy="648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28" name="AutoShape 21"/>
            <p:cNvCxnSpPr>
              <a:cxnSpLocks noChangeShapeType="1"/>
              <a:stCxn id="17419" idx="1"/>
              <a:endCxn id="17422" idx="4"/>
            </p:cNvCxnSpPr>
            <p:nvPr/>
          </p:nvCxnSpPr>
          <p:spPr bwMode="auto">
            <a:xfrm rot="10800000">
              <a:off x="1188" y="3098"/>
              <a:ext cx="504" cy="72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807722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Bildschirmpräsentation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jungbauer</dc:creator>
  <cp:lastModifiedBy>jungbauer</cp:lastModifiedBy>
  <cp:revision>1</cp:revision>
  <dcterms:created xsi:type="dcterms:W3CDTF">2014-02-21T11:22:16Z</dcterms:created>
  <dcterms:modified xsi:type="dcterms:W3CDTF">2014-02-21T11:23:44Z</dcterms:modified>
</cp:coreProperties>
</file>